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5" r:id="rId3"/>
    <p:sldId id="262" r:id="rId4"/>
    <p:sldId id="259" r:id="rId5"/>
    <p:sldId id="260" r:id="rId6"/>
    <p:sldId id="264" r:id="rId7"/>
    <p:sldId id="266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1000108"/>
            <a:ext cx="867656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Квест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игра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«Этот загадочный космос»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https://drasler.ru/wp-content/uploads/2019/05/%D0%9A%D0%B0%D1%80%D1%82%D0%B8%D0%BD%D0%BA%D0%B8-%D0%BE-%D0%BA%D0%BE%D1%81%D0%BC%D0%BE%D1%81%D0%B5-%D0%B4%D0%BB%D1%8F-%D0%B4%D0%B5%D1%82%D0%B5%D0%B9-%D1%88%D0%BA%D0%BE%D0%BB%D1%8C%D0%BD%D0%BE%D0%B3%D0%BE-%D0%B2%D0%BE%D0%B7%D1%80%D0%B0%D1%81%D1%82%D0%B0-%D0%BF%D0%BE%D0%B4%D0%B1%D0%BE%D1%80%D0%BA%D0%B0-24-768x5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500306"/>
            <a:ext cx="7215238" cy="39862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571744"/>
            <a:ext cx="38576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Куда полетим и зачем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9" descr="https://www.lytkarinomuseum.ru/wp-content/gallery/lekcii/8989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214422"/>
            <a:ext cx="3790945" cy="5333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43042" y="357166"/>
            <a:ext cx="56436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 станция «Собери ракету по схеме»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https://www.lytkarinomuseum.ru/wp-content/gallery/lekcii/8989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881191"/>
            <a:ext cx="3576631" cy="4976809"/>
          </a:xfrm>
          <a:prstGeom prst="rect">
            <a:avLst/>
          </a:prstGeom>
          <a:noFill/>
        </p:spPr>
      </p:pic>
      <p:pic>
        <p:nvPicPr>
          <p:cNvPr id="58374" name="Picture 6" descr="Сценарий квеста «Загадочный космос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5" y="1000108"/>
            <a:ext cx="5072098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174" y="214290"/>
            <a:ext cx="4508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станция «Загадочная плане</a:t>
            </a:r>
            <a:r>
              <a:rPr lang="ru-RU" sz="2400" dirty="0" smtClean="0"/>
              <a:t>та» </a:t>
            </a:r>
            <a:endParaRPr lang="ru-RU" sz="2400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85720" y="3714752"/>
            <a:ext cx="34289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корабле воздушном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Космическом, послушном,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Мы, обгоняя ветер,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Несемся на … (ракета)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000232" y="2000240"/>
            <a:ext cx="264320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1857356" y="5286388"/>
            <a:ext cx="314327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Освещает ночью путь,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Звездам не дает заснуть,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Пусть все спят, ей не до сна,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небе не заснет … (Луна)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4857752" y="714356"/>
            <a:ext cx="378621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3" name="Picture 9" descr="https://www.lytkarinomuseum.ru/wp-content/gallery/lekcii/8989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7369" y="1881191"/>
            <a:ext cx="3576631" cy="497680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785918" y="2857496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Рассыпалось ночью зерно,</a:t>
            </a:r>
            <a:br>
              <a:rPr lang="ru-RU" dirty="0" smtClean="0"/>
            </a:br>
            <a:r>
              <a:rPr lang="ru-RU" dirty="0" smtClean="0"/>
              <a:t>А утром – нет ничего. </a:t>
            </a:r>
            <a:r>
              <a:rPr lang="ru-RU" i="1" dirty="0" smtClean="0"/>
              <a:t>(Звёзды)</a:t>
            </a: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1571612"/>
            <a:ext cx="3786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Чтобы глаз вооружить</a:t>
            </a:r>
            <a:br>
              <a:rPr lang="ru-RU" dirty="0" smtClean="0"/>
            </a:br>
            <a:r>
              <a:rPr lang="ru-RU" dirty="0" smtClean="0"/>
              <a:t>И со звездами дружить,</a:t>
            </a:r>
            <a:br>
              <a:rPr lang="ru-RU" dirty="0" smtClean="0"/>
            </a:br>
            <a:r>
              <a:rPr lang="ru-RU" dirty="0" smtClean="0"/>
              <a:t>Млечный путь увидеть чтоб</a:t>
            </a:r>
            <a:br>
              <a:rPr lang="ru-RU" dirty="0" smtClean="0"/>
            </a:br>
            <a:r>
              <a:rPr lang="ru-RU" dirty="0" smtClean="0"/>
              <a:t>Нужен мощный …</a:t>
            </a:r>
            <a:r>
              <a:rPr lang="ru-RU" i="1" dirty="0" smtClean="0"/>
              <a:t>(телескоп)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57752" y="714356"/>
            <a:ext cx="37862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ракеты есть водитель,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Невесомости любитель.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По-английски: «астронавт»,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по-русски …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(космонавт)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85723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Желтая тарелка на небе висит.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Желтая тарелка всем тепло дарит. (Солнце)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s://www.lytkarinomuseum.ru/wp-content/gallery/lekcii/8989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881191"/>
            <a:ext cx="2862251" cy="4976809"/>
          </a:xfrm>
          <a:prstGeom prst="rect">
            <a:avLst/>
          </a:prstGeom>
          <a:noFill/>
        </p:spPr>
      </p:pic>
      <p:pic>
        <p:nvPicPr>
          <p:cNvPr id="17410" name="Picture 2" descr="https://steshka.ru/wp-content/uploads/2012/10/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00108"/>
            <a:ext cx="5786478" cy="58578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57356" y="428604"/>
            <a:ext cx="6221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714348" y="357166"/>
            <a:ext cx="68580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станция «Внимательная»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642910" y="214290"/>
            <a:ext cx="785811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 станция «Интеллектуальная»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142844" y="857232"/>
            <a:ext cx="542928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Одежда космонавта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(Скафандр)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Модель Земли.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(Глобус)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называется спутник Земли?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Космический транспорт.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(Луноход)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Какие животные побывали в космосе?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Назовите клички собак, побывавших в космосе.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чём хранится еда у космонавтов?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 тюбиках)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называется планета, на которой мы живем?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Назовите космонавта, который первым побывал в космосе.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(Ю.А. Гагарин)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 descr="https://www.lytkarinomuseum.ru/wp-content/gallery/lekcii/8989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7369" y="1881191"/>
            <a:ext cx="3576631" cy="49768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642918"/>
            <a:ext cx="5357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 станция  «Космос глазами детей»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9" descr="https://www.lytkarinomuseum.ru/wp-content/gallery/lekcii/8989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571612"/>
            <a:ext cx="3576631" cy="4976809"/>
          </a:xfrm>
          <a:prstGeom prst="rect">
            <a:avLst/>
          </a:prstGeom>
          <a:noFill/>
        </p:spPr>
      </p:pic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214282" y="2786058"/>
            <a:ext cx="51435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Творческие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тему космоса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avatars.mds.yandex.net/get-pdb/805160/a79146f0-2cc1-4321-8652-aded514d8772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429684" cy="61436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217</TotalTime>
  <Words>116</Words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Пользователь Windows</cp:lastModifiedBy>
  <cp:revision>23</cp:revision>
  <dcterms:created xsi:type="dcterms:W3CDTF">2020-04-11T12:38:37Z</dcterms:created>
  <dcterms:modified xsi:type="dcterms:W3CDTF">2020-04-12T10:36:27Z</dcterms:modified>
</cp:coreProperties>
</file>